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4" r:id="rId1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02/08/36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979712" y="1844824"/>
            <a:ext cx="5400600" cy="1470025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rgbClr val="FF33CC"/>
                  </a:solidFill>
                </a:ln>
                <a:solidFill>
                  <a:srgbClr val="7030A0"/>
                </a:solidFill>
                <a:latin typeface="Algerian" pitchFamily="82" charset="0"/>
              </a:rPr>
              <a:t>English Activity </a:t>
            </a:r>
            <a:br>
              <a:rPr lang="en-US" b="1" dirty="0" smtClean="0">
                <a:ln>
                  <a:solidFill>
                    <a:srgbClr val="FF33CC"/>
                  </a:solidFill>
                </a:ln>
                <a:solidFill>
                  <a:srgbClr val="7030A0"/>
                </a:solidFill>
                <a:latin typeface="Algerian" pitchFamily="82" charset="0"/>
              </a:rPr>
            </a:br>
            <a:r>
              <a:rPr lang="en-US" b="1" dirty="0" smtClean="0">
                <a:ln>
                  <a:solidFill>
                    <a:srgbClr val="FF33CC"/>
                  </a:solidFill>
                </a:ln>
                <a:solidFill>
                  <a:srgbClr val="7030A0"/>
                </a:solidFill>
                <a:latin typeface="Algerian" pitchFamily="82" charset="0"/>
              </a:rPr>
              <a:t>Day</a:t>
            </a:r>
            <a:r>
              <a:rPr lang="en-US" b="1" dirty="0" smtClean="0">
                <a:ln>
                  <a:solidFill>
                    <a:srgbClr val="FFFF00"/>
                  </a:solidFill>
                </a:ln>
                <a:latin typeface="Algerian" pitchFamily="82" charset="0"/>
              </a:rPr>
              <a:t> </a:t>
            </a:r>
            <a:endParaRPr lang="ar-SA" b="1" dirty="0">
              <a:ln>
                <a:solidFill>
                  <a:srgbClr val="FFFF00"/>
                </a:solidFill>
              </a:ln>
              <a:latin typeface="Algerian" pitchFamily="82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619672" y="3645024"/>
            <a:ext cx="6400800" cy="1752600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Arial Black" pitchFamily="34" charset="0"/>
              </a:rPr>
              <a:t>For intermediate Section</a:t>
            </a:r>
          </a:p>
          <a:p>
            <a:r>
              <a:rPr lang="en-US" dirty="0" smtClean="0">
                <a:ln>
                  <a:solidFill>
                    <a:srgbClr val="FF33CC"/>
                  </a:solidFill>
                </a:ln>
                <a:solidFill>
                  <a:srgbClr val="FF33CC"/>
                </a:solidFill>
                <a:latin typeface="Arial Black" pitchFamily="34" charset="0"/>
              </a:rPr>
              <a:t>2015  </a:t>
            </a:r>
            <a:endParaRPr lang="ar-SA" dirty="0">
              <a:ln>
                <a:solidFill>
                  <a:srgbClr val="FF33CC"/>
                </a:solidFill>
              </a:ln>
              <a:solidFill>
                <a:srgbClr val="FF33CC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دعوة كاملة 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332656"/>
            <a:ext cx="7776864" cy="6048672"/>
          </a:xfrm>
        </p:spPr>
      </p:pic>
    </p:spTree>
    <p:extLst>
      <p:ext uri="{BB962C8B-B14F-4D97-AF65-F5344CB8AC3E}">
        <p14:creationId xmlns:p14="http://schemas.microsoft.com/office/powerpoint/2010/main" val="9587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2"/>
          <p:cNvSpPr>
            <a:spLocks noGrp="1"/>
          </p:cNvSpPr>
          <p:nvPr>
            <p:ph idx="1"/>
          </p:nvPr>
        </p:nvSpPr>
        <p:spPr>
          <a:xfrm>
            <a:off x="783835" y="1289674"/>
            <a:ext cx="7533573" cy="48122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Intermediate section</a:t>
            </a:r>
          </a:p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(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grade 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7</a:t>
            </a:r>
            <a:r>
              <a:rPr lang="en-US" b="1" baseline="30000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 , 8</a:t>
            </a:r>
            <a:r>
              <a:rPr lang="en-US" b="1" baseline="30000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 ,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9</a:t>
            </a:r>
            <a:r>
              <a:rPr lang="en-US" b="1" baseline="30000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), </a:t>
            </a:r>
            <a:endParaRPr lang="en-US" b="1" dirty="0" smtClean="0">
              <a:ln>
                <a:solidFill>
                  <a:srgbClr val="FF33CC"/>
                </a:solidFill>
              </a:ln>
              <a:latin typeface="Cooper Black" pitchFamily="18" charset="0"/>
              <a:ea typeface="Calibri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108 students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participated  in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the</a:t>
            </a:r>
          </a:p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English activity day . </a:t>
            </a:r>
          </a:p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The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girls were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very good &amp;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enthusiastic for this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, </a:t>
            </a:r>
            <a:r>
              <a:rPr lang="en-US" b="1" dirty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thus  achieving the goal of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 </a:t>
            </a:r>
            <a:endParaRPr lang="en-US" b="1" dirty="0" smtClean="0">
              <a:ln>
                <a:solidFill>
                  <a:srgbClr val="FF33CC"/>
                </a:solidFill>
              </a:ln>
              <a:latin typeface="Cooper Black" pitchFamily="18" charset="0"/>
              <a:ea typeface="Calibri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this a activity </a:t>
            </a:r>
            <a:r>
              <a:rPr lang="en-US" b="1" dirty="0" smtClean="0">
                <a:ln>
                  <a:solidFill>
                    <a:srgbClr val="FF33CC"/>
                  </a:solidFill>
                </a:ln>
                <a:latin typeface="Cooper Black" pitchFamily="18" charset="0"/>
                <a:ea typeface="Calibri"/>
                <a:cs typeface="Andalus" panose="02020603050405020304" pitchFamily="18" charset="-78"/>
              </a:rPr>
              <a:t>Day.</a:t>
            </a:r>
            <a:endParaRPr lang="ar-SA" dirty="0">
              <a:ln>
                <a:solidFill>
                  <a:srgbClr val="FF33CC"/>
                </a:solidFill>
              </a:ln>
              <a:latin typeface="Cooper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1" r="13016"/>
          <a:stretch/>
        </p:blipFill>
        <p:spPr>
          <a:xfrm>
            <a:off x="2051720" y="836712"/>
            <a:ext cx="496855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5428"/>
          <a:stretch/>
        </p:blipFill>
        <p:spPr>
          <a:xfrm>
            <a:off x="1259632" y="2780927"/>
            <a:ext cx="6679681" cy="321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46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14286"/>
          <a:stretch/>
        </p:blipFill>
        <p:spPr>
          <a:xfrm>
            <a:off x="5148064" y="892289"/>
            <a:ext cx="2489267" cy="514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19365"/>
          <a:stretch/>
        </p:blipFill>
        <p:spPr>
          <a:xfrm>
            <a:off x="1331641" y="692696"/>
            <a:ext cx="3528392" cy="514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438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r="14762"/>
          <a:stretch/>
        </p:blipFill>
        <p:spPr>
          <a:xfrm>
            <a:off x="1175656" y="858505"/>
            <a:ext cx="6618515" cy="1994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9" r="11504"/>
          <a:stretch/>
        </p:blipFill>
        <p:spPr>
          <a:xfrm>
            <a:off x="1676398" y="2852936"/>
            <a:ext cx="5617029" cy="329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703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r="12381"/>
          <a:stretch/>
        </p:blipFill>
        <p:spPr>
          <a:xfrm>
            <a:off x="1403648" y="836712"/>
            <a:ext cx="6104181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0" r="12381"/>
          <a:stretch/>
        </p:blipFill>
        <p:spPr>
          <a:xfrm>
            <a:off x="1146629" y="2852935"/>
            <a:ext cx="6521715" cy="3146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786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73016"/>
            <a:ext cx="8050084" cy="265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r="13037"/>
          <a:stretch/>
        </p:blipFill>
        <p:spPr>
          <a:xfrm>
            <a:off x="1436913" y="667431"/>
            <a:ext cx="6560457" cy="257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75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12381"/>
          <a:stretch/>
        </p:blipFill>
        <p:spPr>
          <a:xfrm>
            <a:off x="1054900" y="836712"/>
            <a:ext cx="6966857" cy="257049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605382" y="4365104"/>
            <a:ext cx="43665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Thank you </a:t>
            </a:r>
            <a:endParaRPr lang="ar-SA" sz="7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27" y="3769364"/>
            <a:ext cx="1639069" cy="167172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35" y="3525108"/>
            <a:ext cx="1860916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47</Words>
  <Application>Microsoft Office PowerPoint</Application>
  <PresentationFormat>عرض على الشاشة (3:4)‏</PresentationFormat>
  <Paragraphs>10</Paragraphs>
  <Slides>9</Slides>
  <Notes>0</Notes>
  <HiddenSlides>0</HiddenSlides>
  <MMClips>1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9</vt:i4>
      </vt:variant>
    </vt:vector>
  </HeadingPairs>
  <TitlesOfParts>
    <vt:vector size="10" baseType="lpstr">
      <vt:lpstr>سمة Office</vt:lpstr>
      <vt:lpstr>English Activity  Day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activity day</dc:title>
  <dc:creator>Tech Nawal</dc:creator>
  <cp:lastModifiedBy>Tech Nawal</cp:lastModifiedBy>
  <cp:revision>36</cp:revision>
  <dcterms:created xsi:type="dcterms:W3CDTF">2015-05-05T09:26:57Z</dcterms:created>
  <dcterms:modified xsi:type="dcterms:W3CDTF">2015-05-20T09:26:38Z</dcterms:modified>
</cp:coreProperties>
</file>